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3"/>
  </p:sldMasterIdLst>
  <p:notesMasterIdLst>
    <p:notesMasterId r:id="rId12"/>
  </p:notesMasterIdLst>
  <p:sldIdLst>
    <p:sldId id="446" r:id="rId4"/>
    <p:sldId id="447" r:id="rId5"/>
    <p:sldId id="440" r:id="rId6"/>
    <p:sldId id="448" r:id="rId7"/>
    <p:sldId id="449" r:id="rId8"/>
    <p:sldId id="383" r:id="rId9"/>
    <p:sldId id="450" r:id="rId10"/>
    <p:sldId id="270" r:id="rId11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13"/>
      <p:bold r:id="rId14"/>
      <p:italic r:id="rId15"/>
      <p:boldItalic r:id="rId16"/>
    </p:embeddedFont>
    <p:embeddedFont>
      <p:font typeface="Century Gothic" panose="020B050202020202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2DD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5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93" y="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109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10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07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10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105" Type="http://customschemas.google.com/relationships/presentationmetadata" Target="metadata"/></Relationships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15.png>
</file>

<file path=ppt/media/image16.gif>
</file>

<file path=ppt/media/image17.gif>
</file>

<file path=ppt/media/image18.png>
</file>

<file path=ppt/media/image19.gif>
</file>

<file path=ppt/media/image2.png>
</file>

<file path=ppt/media/image20.gif>
</file>

<file path=ppt/media/image21.gif>
</file>

<file path=ppt/media/image22.png>
</file>

<file path=ppt/media/image23.png>
</file>

<file path=ppt/media/image24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6423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53450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EC5463-B062-47A7-BE31-A8E7E64D8430}" type="datetime1">
              <a:rPr lang="pt-BR" smtClean="0"/>
              <a:pPr/>
              <a:t>15/07/2024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gif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F26FE383-15BF-3792-C21D-B644B814F0BE}"/>
              </a:ext>
            </a:extLst>
          </p:cNvPr>
          <p:cNvSpPr/>
          <p:nvPr/>
        </p:nvSpPr>
        <p:spPr>
          <a:xfrm>
            <a:off x="0" y="0"/>
            <a:ext cx="9144000" cy="51434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7" name="Google Shape;57;p2"/>
          <p:cNvSpPr txBox="1"/>
          <p:nvPr/>
        </p:nvSpPr>
        <p:spPr>
          <a:xfrm>
            <a:off x="490382" y="2876867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Prof. Dr. Diego Renan Bruno</a:t>
            </a:r>
            <a:endParaRPr sz="16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Education Tech Lead </a:t>
            </a:r>
            <a:r>
              <a:rPr lang="en-US" sz="1600" b="0" i="0" u="none" strike="noStrike" cap="none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na</a:t>
            </a:r>
            <a: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DIO</a:t>
            </a:r>
            <a:b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Doutor</a:t>
            </a:r>
            <a:r>
              <a:rPr lang="en-US" sz="16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Robótica e </a:t>
            </a:r>
            <a:r>
              <a:rPr lang="en-US" sz="1600" i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54127" y="395932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dirty="0" err="1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Algoritmos</a:t>
            </a:r>
            <a:r>
              <a:rPr lang="en-US" sz="4000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de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1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Tracking</a:t>
            </a:r>
            <a:r>
              <a:rPr lang="en-US" sz="4000" b="1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dirty="0" err="1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em</a:t>
            </a:r>
            <a:endParaRPr lang="en-US" sz="4000" b="1" dirty="0">
              <a:solidFill>
                <a:srgbClr val="48F048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Imagens</a:t>
            </a: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90D29B4-F624-C3E4-3771-5B9A0887B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81896"/>
            <a:ext cx="9144000" cy="896006"/>
          </a:xfrm>
          <a:prstGeom prst="rect">
            <a:avLst/>
          </a:prstGeom>
        </p:spPr>
      </p:pic>
      <p:pic>
        <p:nvPicPr>
          <p:cNvPr id="15" name="Picture 4" descr="Face Scanner UI GIF by Adi Milan on Dribbble">
            <a:extLst>
              <a:ext uri="{FF2B5EF4-FFF2-40B4-BE49-F238E27FC236}">
                <a16:creationId xmlns:a16="http://schemas.microsoft.com/office/drawing/2014/main" id="{D4402F41-05DA-AA28-3798-605AAB71F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8757" y="0"/>
            <a:ext cx="4325243" cy="3243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Robô doméstico PNG clipart | PNG Mart">
            <a:extLst>
              <a:ext uri="{FF2B5EF4-FFF2-40B4-BE49-F238E27FC236}">
                <a16:creationId xmlns:a16="http://schemas.microsoft.com/office/drawing/2014/main" id="{23576A5A-07A9-AE4F-6BF0-8A5E2086D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8123" y="395933"/>
            <a:ext cx="3868120" cy="2175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YOLO Darknet TXT Annotation Format">
            <a:extLst>
              <a:ext uri="{FF2B5EF4-FFF2-40B4-BE49-F238E27FC236}">
                <a16:creationId xmlns:a16="http://schemas.microsoft.com/office/drawing/2014/main" id="{5816BBA8-5B02-F357-C879-16F374AA3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470" y="4038114"/>
            <a:ext cx="2198595" cy="1099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OpenCV – Wikipédia, a enciclopédia livre">
            <a:extLst>
              <a:ext uri="{FF2B5EF4-FFF2-40B4-BE49-F238E27FC236}">
                <a16:creationId xmlns:a16="http://schemas.microsoft.com/office/drawing/2014/main" id="{F8DA768E-C788-0F15-556B-1197172AFB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392" y="4058785"/>
            <a:ext cx="901835" cy="111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TensorFlow Logo PNG Vector (SVG) Free Download">
            <a:extLst>
              <a:ext uri="{FF2B5EF4-FFF2-40B4-BE49-F238E27FC236}">
                <a16:creationId xmlns:a16="http://schemas.microsoft.com/office/drawing/2014/main" id="{54567830-385B-C6D6-0454-F9641D273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100" y="4107906"/>
            <a:ext cx="833302" cy="892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Inception v3 - Thambi Chat Bots Platform">
            <a:extLst>
              <a:ext uri="{FF2B5EF4-FFF2-40B4-BE49-F238E27FC236}">
                <a16:creationId xmlns:a16="http://schemas.microsoft.com/office/drawing/2014/main" id="{539FDA08-8AEA-B8C6-6D78-1542F96B7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200" y="4279775"/>
            <a:ext cx="828927" cy="828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316198E6-4567-EA83-1EB6-A31B9219D16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052" name="Picture 4" descr="google colab neural network for Sale OFF 60%">
            <a:extLst>
              <a:ext uri="{FF2B5EF4-FFF2-40B4-BE49-F238E27FC236}">
                <a16:creationId xmlns:a16="http://schemas.microsoft.com/office/drawing/2014/main" id="{6AAE8D76-4B9F-9E70-D00E-507C6659B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45" y="4081744"/>
            <a:ext cx="1177095" cy="1177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EACFCF6E-EC17-27D8-8846-DD576FC15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100" y="3520547"/>
            <a:ext cx="1195571" cy="463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5272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1AFC102-5F64-B337-B2C5-5D9D143EE7AA}"/>
              </a:ext>
            </a:extLst>
          </p:cNvPr>
          <p:cNvSpPr/>
          <p:nvPr/>
        </p:nvSpPr>
        <p:spPr>
          <a:xfrm>
            <a:off x="0" y="0"/>
            <a:ext cx="9144000" cy="51434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AE6E29B-C12A-D47A-B43A-D2A5DA0DB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B7B3EB3-F160-C28D-B213-E4C1C7A412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r>
              <a:rPr lang="en-US"/>
              <a:t>]</a:t>
            </a:r>
            <a:endParaRPr/>
          </a:p>
        </p:txBody>
      </p:sp>
      <p:sp>
        <p:nvSpPr>
          <p:cNvPr id="4" name="Google Shape;58;p2">
            <a:extLst>
              <a:ext uri="{FF2B5EF4-FFF2-40B4-BE49-F238E27FC236}">
                <a16:creationId xmlns:a16="http://schemas.microsoft.com/office/drawing/2014/main" id="{B142177D-CE0C-398A-54D7-E7EF005D4BBA}"/>
              </a:ext>
            </a:extLst>
          </p:cNvPr>
          <p:cNvSpPr txBox="1"/>
          <p:nvPr/>
        </p:nvSpPr>
        <p:spPr>
          <a:xfrm>
            <a:off x="71667" y="-8718"/>
            <a:ext cx="8854284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O que é  </a:t>
            </a:r>
            <a:r>
              <a:rPr lang="en-US" sz="3200" b="1" dirty="0" err="1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Visão</a:t>
            </a:r>
            <a:r>
              <a:rPr lang="en-US" sz="3200" b="1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3200" b="1" dirty="0" err="1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Computacional</a:t>
            </a:r>
            <a:r>
              <a:rPr lang="en-US" sz="3200" b="1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?</a:t>
            </a:r>
            <a:endParaRPr lang="en-US" sz="3200" b="1" dirty="0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75F95B5-627C-3B6E-B1B3-30B734B29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71" y="103026"/>
            <a:ext cx="10572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view: PSPNet — Winner in ILSVRC 2016 (Semantic Segmentation / Scene  Parsing) | by Sik-Ho Tsang | Towards Data Science">
            <a:extLst>
              <a:ext uri="{FF2B5EF4-FFF2-40B4-BE49-F238E27FC236}">
                <a16:creationId xmlns:a16="http://schemas.microsoft.com/office/drawing/2014/main" id="{01D80ED0-37AE-94C9-7086-06A1D6D04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4554" y="742371"/>
            <a:ext cx="5198124" cy="440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0DB6F8F3-BDC9-2439-AFE2-BA802DD05069}"/>
              </a:ext>
            </a:extLst>
          </p:cNvPr>
          <p:cNvSpPr/>
          <p:nvPr/>
        </p:nvSpPr>
        <p:spPr>
          <a:xfrm>
            <a:off x="527539" y="1085913"/>
            <a:ext cx="1969476" cy="836336"/>
          </a:xfrm>
          <a:prstGeom prst="roundRect">
            <a:avLst/>
          </a:prstGeom>
          <a:solidFill>
            <a:srgbClr val="48F04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Sensoriamento: Imagens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11C87441-9368-4F91-DB2F-5F0FF06F84E3}"/>
              </a:ext>
            </a:extLst>
          </p:cNvPr>
          <p:cNvSpPr/>
          <p:nvPr/>
        </p:nvSpPr>
        <p:spPr>
          <a:xfrm>
            <a:off x="527539" y="2445461"/>
            <a:ext cx="1969476" cy="836336"/>
          </a:xfrm>
          <a:prstGeom prst="roundRect">
            <a:avLst/>
          </a:prstGeom>
          <a:solidFill>
            <a:srgbClr val="48F04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Processamento </a:t>
            </a:r>
          </a:p>
          <a:p>
            <a:pPr algn="ctr"/>
            <a:r>
              <a:rPr lang="pt-BR" b="1" dirty="0">
                <a:solidFill>
                  <a:schemeClr val="tx1"/>
                </a:solidFill>
              </a:rPr>
              <a:t>De Imagens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577F8565-F194-8FEE-6674-93893DF45AF0}"/>
              </a:ext>
            </a:extLst>
          </p:cNvPr>
          <p:cNvSpPr/>
          <p:nvPr/>
        </p:nvSpPr>
        <p:spPr>
          <a:xfrm>
            <a:off x="527539" y="3807012"/>
            <a:ext cx="1969476" cy="836336"/>
          </a:xfrm>
          <a:prstGeom prst="roundRect">
            <a:avLst/>
          </a:prstGeom>
          <a:solidFill>
            <a:srgbClr val="48F04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tx1"/>
              </a:solidFill>
            </a:endParaRPr>
          </a:p>
          <a:p>
            <a:pPr algn="ctr"/>
            <a:r>
              <a:rPr lang="pt-BR" b="1" dirty="0">
                <a:solidFill>
                  <a:schemeClr val="tx1"/>
                </a:solidFill>
              </a:rPr>
              <a:t>Análise: </a:t>
            </a:r>
            <a:r>
              <a:rPr lang="pt-BR" b="1" i="1" dirty="0" err="1">
                <a:solidFill>
                  <a:schemeClr val="tx1"/>
                </a:solidFill>
              </a:rPr>
              <a:t>Machine</a:t>
            </a:r>
            <a:r>
              <a:rPr lang="pt-BR" b="1" i="1" dirty="0">
                <a:solidFill>
                  <a:schemeClr val="tx1"/>
                </a:solidFill>
              </a:rPr>
              <a:t> Learning</a:t>
            </a:r>
          </a:p>
          <a:p>
            <a:pPr algn="ctr"/>
            <a:endParaRPr lang="pt-BR" dirty="0"/>
          </a:p>
        </p:txBody>
      </p:sp>
      <p:sp>
        <p:nvSpPr>
          <p:cNvPr id="9" name="Cruz 8">
            <a:extLst>
              <a:ext uri="{FF2B5EF4-FFF2-40B4-BE49-F238E27FC236}">
                <a16:creationId xmlns:a16="http://schemas.microsoft.com/office/drawing/2014/main" id="{7F4EE34D-CDC2-8BEC-652E-AC860A92A922}"/>
              </a:ext>
            </a:extLst>
          </p:cNvPr>
          <p:cNvSpPr/>
          <p:nvPr/>
        </p:nvSpPr>
        <p:spPr>
          <a:xfrm>
            <a:off x="1318846" y="1992897"/>
            <a:ext cx="386862" cy="38686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Cruz 14">
            <a:extLst>
              <a:ext uri="{FF2B5EF4-FFF2-40B4-BE49-F238E27FC236}">
                <a16:creationId xmlns:a16="http://schemas.microsoft.com/office/drawing/2014/main" id="{C5B1FCDD-22EE-1F44-BDDD-20118CD00B0F}"/>
              </a:ext>
            </a:extLst>
          </p:cNvPr>
          <p:cNvSpPr/>
          <p:nvPr/>
        </p:nvSpPr>
        <p:spPr>
          <a:xfrm>
            <a:off x="1318846" y="3354490"/>
            <a:ext cx="386862" cy="38686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6995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43A69F0-8FC6-5800-ECC1-455DAB7BE105}"/>
              </a:ext>
            </a:extLst>
          </p:cNvPr>
          <p:cNvSpPr/>
          <p:nvPr/>
        </p:nvSpPr>
        <p:spPr>
          <a:xfrm>
            <a:off x="0" y="0"/>
            <a:ext cx="9119671" cy="5143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42196E-3998-03B5-5978-DAC2A541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7DF0EEF-E4C3-7780-A1E5-425076A91F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r>
              <a:rPr lang="en-US"/>
              <a:t>]</a:t>
            </a:r>
            <a:endParaRPr/>
          </a:p>
        </p:txBody>
      </p:sp>
      <p:sp>
        <p:nvSpPr>
          <p:cNvPr id="6" name="Google Shape;58;p2">
            <a:extLst>
              <a:ext uri="{FF2B5EF4-FFF2-40B4-BE49-F238E27FC236}">
                <a16:creationId xmlns:a16="http://schemas.microsoft.com/office/drawing/2014/main" id="{C72145C4-98FA-7D92-A2E2-E3D71C725158}"/>
              </a:ext>
            </a:extLst>
          </p:cNvPr>
          <p:cNvSpPr txBox="1"/>
          <p:nvPr/>
        </p:nvSpPr>
        <p:spPr>
          <a:xfrm>
            <a:off x="277090" y="289560"/>
            <a:ext cx="8224009" cy="721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Reconhecimento de Pessoas</a:t>
            </a:r>
            <a:endParaRPr sz="3600" b="1" i="0" u="none" strike="noStrike" cap="none" dirty="0">
              <a:solidFill>
                <a:srgbClr val="48F04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146" name="Picture 2" descr="Face Recognition GIFs - Get the best GIF on GIPHY">
            <a:extLst>
              <a:ext uri="{FF2B5EF4-FFF2-40B4-BE49-F238E27FC236}">
                <a16:creationId xmlns:a16="http://schemas.microsoft.com/office/drawing/2014/main" id="{B14A42C5-D7B8-5180-C6D8-97C9E5D3F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5611" y="1120613"/>
            <a:ext cx="3989873" cy="3989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obocop GIF - Pesquisar em GIFER">
            <a:extLst>
              <a:ext uri="{FF2B5EF4-FFF2-40B4-BE49-F238E27FC236}">
                <a16:creationId xmlns:a16="http://schemas.microsoft.com/office/drawing/2014/main" id="{AAB66B31-C749-CB83-5750-B66B6379A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330" y="3046898"/>
            <a:ext cx="7956247" cy="2117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obocop GIF - Robocop - Discover &amp; Share GIFs">
            <a:extLst>
              <a:ext uri="{FF2B5EF4-FFF2-40B4-BE49-F238E27FC236}">
                <a16:creationId xmlns:a16="http://schemas.microsoft.com/office/drawing/2014/main" id="{A3CD0B57-8A8A-E252-08CE-13E43D6405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76" y="1065292"/>
            <a:ext cx="5004947" cy="2019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Robocop Slot RTP | Play Online Slots at Paddy Power™ Games">
            <a:extLst>
              <a:ext uri="{FF2B5EF4-FFF2-40B4-BE49-F238E27FC236}">
                <a16:creationId xmlns:a16="http://schemas.microsoft.com/office/drawing/2014/main" id="{C72B368E-F6A4-622E-B9E3-416AF6E23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1447363" y="1364755"/>
            <a:ext cx="3989873" cy="3989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7A9CD828-7828-05C1-5BA2-DDE9694C9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71" y="103026"/>
            <a:ext cx="10572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2918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43A69F0-8FC6-5800-ECC1-455DAB7BE105}"/>
              </a:ext>
            </a:extLst>
          </p:cNvPr>
          <p:cNvSpPr/>
          <p:nvPr/>
        </p:nvSpPr>
        <p:spPr>
          <a:xfrm>
            <a:off x="0" y="0"/>
            <a:ext cx="9119671" cy="5143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42196E-3998-03B5-5978-DAC2A541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7DF0EEF-E4C3-7780-A1E5-425076A91F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r>
              <a:rPr lang="en-US"/>
              <a:t>]</a:t>
            </a:r>
            <a:endParaRPr/>
          </a:p>
        </p:txBody>
      </p:sp>
      <p:sp>
        <p:nvSpPr>
          <p:cNvPr id="6" name="Google Shape;58;p2">
            <a:extLst>
              <a:ext uri="{FF2B5EF4-FFF2-40B4-BE49-F238E27FC236}">
                <a16:creationId xmlns:a16="http://schemas.microsoft.com/office/drawing/2014/main" id="{C72145C4-98FA-7D92-A2E2-E3D71C725158}"/>
              </a:ext>
            </a:extLst>
          </p:cNvPr>
          <p:cNvSpPr txBox="1"/>
          <p:nvPr/>
        </p:nvSpPr>
        <p:spPr>
          <a:xfrm>
            <a:off x="277090" y="289560"/>
            <a:ext cx="8224009" cy="721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Rastreamento de obstáculos</a:t>
            </a:r>
            <a:endParaRPr sz="3600" b="1" i="0" u="none" strike="noStrike" cap="none" dirty="0">
              <a:solidFill>
                <a:srgbClr val="48F04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7A9CD828-7828-05C1-5BA2-DDE9694C9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71" y="103026"/>
            <a:ext cx="10572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MASTER OBSTACLE TRACKING: Robust Perception Skills for Computer Vision  Engineers">
            <a:extLst>
              <a:ext uri="{FF2B5EF4-FFF2-40B4-BE49-F238E27FC236}">
                <a16:creationId xmlns:a16="http://schemas.microsoft.com/office/drawing/2014/main" id="{FD886DB3-FB35-51A3-A30B-2510BCE52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32" y="1343696"/>
            <a:ext cx="9025220" cy="273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7712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43A69F0-8FC6-5800-ECC1-455DAB7BE105}"/>
              </a:ext>
            </a:extLst>
          </p:cNvPr>
          <p:cNvSpPr/>
          <p:nvPr/>
        </p:nvSpPr>
        <p:spPr>
          <a:xfrm>
            <a:off x="0" y="0"/>
            <a:ext cx="9119671" cy="5143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42196E-3998-03B5-5978-DAC2A541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7DF0EEF-E4C3-7780-A1E5-425076A91F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r>
              <a:rPr lang="en-US"/>
              <a:t>]</a:t>
            </a:r>
            <a:endParaRPr/>
          </a:p>
        </p:txBody>
      </p:sp>
      <p:sp>
        <p:nvSpPr>
          <p:cNvPr id="6" name="Google Shape;58;p2">
            <a:extLst>
              <a:ext uri="{FF2B5EF4-FFF2-40B4-BE49-F238E27FC236}">
                <a16:creationId xmlns:a16="http://schemas.microsoft.com/office/drawing/2014/main" id="{C72145C4-98FA-7D92-A2E2-E3D71C725158}"/>
              </a:ext>
            </a:extLst>
          </p:cNvPr>
          <p:cNvSpPr txBox="1"/>
          <p:nvPr/>
        </p:nvSpPr>
        <p:spPr>
          <a:xfrm>
            <a:off x="277090" y="289560"/>
            <a:ext cx="8224009" cy="721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Rastreamento de obstáculos</a:t>
            </a:r>
            <a:endParaRPr sz="3600" b="1" i="0" u="none" strike="noStrike" cap="none" dirty="0">
              <a:solidFill>
                <a:srgbClr val="48F04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7A9CD828-7828-05C1-5BA2-DDE9694C9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71" y="103026"/>
            <a:ext cx="10572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This Is What Tesla's Autopilot Sees On The Road | Carscoops">
            <a:extLst>
              <a:ext uri="{FF2B5EF4-FFF2-40B4-BE49-F238E27FC236}">
                <a16:creationId xmlns:a16="http://schemas.microsoft.com/office/drawing/2014/main" id="{06E496AE-2674-586E-5356-AED61F4D9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4889"/>
            <a:ext cx="7107044" cy="3996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esla Logo – PNG e Vetor – Download de Logo">
            <a:extLst>
              <a:ext uri="{FF2B5EF4-FFF2-40B4-BE49-F238E27FC236}">
                <a16:creationId xmlns:a16="http://schemas.microsoft.com/office/drawing/2014/main" id="{6C39C1C4-195A-403A-7BC4-219E48781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5083" y="1092587"/>
            <a:ext cx="1920401" cy="2762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0820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Object Detection: An End to End Theoretical Perspective | by Rahul Agarwal  | Towards Data Science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527469"/>
            <a:ext cx="6434219" cy="361603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</a:rPr>
              <a:t> </a:t>
            </a:r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  <a:sym typeface="Wingdings" pitchFamily="2" charset="2"/>
              </a:rPr>
              <a:t> Detecção de objetos:</a:t>
            </a:r>
            <a:br>
              <a:rPr lang="pt-BR" sz="2200" dirty="0">
                <a:latin typeface="Arial Narrow" pitchFamily="34" charset="0"/>
              </a:rPr>
            </a:br>
            <a:br>
              <a:rPr lang="pt-BR" sz="2200" dirty="0">
                <a:latin typeface="Arial Narrow" pitchFamily="34" charset="0"/>
              </a:rPr>
            </a:br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</a:t>
            </a: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</a:t>
            </a: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imagens</a:t>
            </a:r>
          </a:p>
        </p:txBody>
      </p:sp>
      <p:pic>
        <p:nvPicPr>
          <p:cNvPr id="14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52877" y="0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6450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</a:rPr>
              <a:t> </a:t>
            </a:r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  <a:sym typeface="Wingdings" pitchFamily="2" charset="2"/>
              </a:rPr>
              <a:t> Detecção de objetos: </a:t>
            </a:r>
            <a:r>
              <a:rPr lang="pt-BR" sz="2200" b="1" dirty="0">
                <a:latin typeface="Arial Narrow" pitchFamily="34" charset="0"/>
                <a:sym typeface="Wingdings" pitchFamily="2" charset="2"/>
              </a:rPr>
              <a:t>Detecção + Rastreamento em função do tempo</a:t>
            </a:r>
            <a:br>
              <a:rPr lang="pt-BR" sz="2200" dirty="0">
                <a:latin typeface="Arial Narrow" pitchFamily="34" charset="0"/>
              </a:rPr>
            </a:br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662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</a:t>
            </a: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</a:t>
            </a: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imagens</a:t>
            </a:r>
          </a:p>
        </p:txBody>
      </p:sp>
      <p:pic>
        <p:nvPicPr>
          <p:cNvPr id="3074" name="Picture 2" descr="node-moving-things-tracker - npm">
            <a:extLst>
              <a:ext uri="{FF2B5EF4-FFF2-40B4-BE49-F238E27FC236}">
                <a16:creationId xmlns:a16="http://schemas.microsoft.com/office/drawing/2014/main" id="{CB329612-12A2-A75F-2506-13D49ACE7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025" y="1560473"/>
            <a:ext cx="3553695" cy="357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Machine-Learning-Gif - Artificial Intelligence Centre | KTU">
            <a:extLst>
              <a:ext uri="{FF2B5EF4-FFF2-40B4-BE49-F238E27FC236}">
                <a16:creationId xmlns:a16="http://schemas.microsoft.com/office/drawing/2014/main" id="{7CD2AFB3-2249-C378-6AF8-78AB636BE80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09631" y="1136651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54113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8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-272555" y="21040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11" name="Picture 2" descr="Lenna - Wikipedia">
            <a:extLst>
              <a:ext uri="{FF2B5EF4-FFF2-40B4-BE49-F238E27FC236}">
                <a16:creationId xmlns:a16="http://schemas.microsoft.com/office/drawing/2014/main" id="{18133670-36CC-8F79-58A8-97F8E215C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689" y="1819402"/>
            <a:ext cx="2187197" cy="218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edia Kit - OpenCV">
            <a:extLst>
              <a:ext uri="{FF2B5EF4-FFF2-40B4-BE49-F238E27FC236}">
                <a16:creationId xmlns:a16="http://schemas.microsoft.com/office/drawing/2014/main" id="{CF8F7B42-B959-61BC-A01B-34929BFCC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4798" y="2988625"/>
            <a:ext cx="1159095" cy="153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7" ma:contentTypeDescription="Crie um novo documento." ma:contentTypeScope="" ma:versionID="24b1a864f8a0a55a83119d37ebcecb88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1e5738b860885d393c380861e56a036b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58D4AF-739D-4206-9149-44B7EF5E20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C2D10DD-AC1A-4783-A071-3E3A4CB4A6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1b35d3-0456-4d6a-bc2f-da927e91d158"/>
    <ds:schemaRef ds:uri="19483571-f922-4e8e-9c1c-26f0a22521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2124</TotalTime>
  <Words>122</Words>
  <Application>Microsoft Office PowerPoint</Application>
  <PresentationFormat>Apresentação na tela (16:9)</PresentationFormat>
  <Paragraphs>33</Paragraphs>
  <Slides>8</Slides>
  <Notes>3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9" baseType="lpstr">
      <vt:lpstr>Simple Light</vt:lpstr>
      <vt:lpstr>Apresentação do PowerPoint</vt:lpstr>
      <vt:lpstr> </vt:lpstr>
      <vt:lpstr> </vt:lpstr>
      <vt:lpstr> </vt:lpstr>
      <vt:lpstr> </vt:lpstr>
      <vt:lpstr>    Detecção de objetos:     </vt:lpstr>
      <vt:lpstr>    Detecção de objetos: Detecção + Rastreamento em função do tempo   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67</cp:revision>
  <dcterms:modified xsi:type="dcterms:W3CDTF">2024-07-15T22:19:58Z</dcterms:modified>
</cp:coreProperties>
</file>